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6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78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1" r:id="rId34"/>
    <p:sldId id="289" r:id="rId35"/>
    <p:sldId id="290" r:id="rId36"/>
    <p:sldId id="292" r:id="rId37"/>
    <p:sldId id="294" r:id="rId38"/>
    <p:sldId id="293" r:id="rId39"/>
    <p:sldId id="295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252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3904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16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350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203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24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3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230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066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49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72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896FF-BFD5-4F19-8445-0EF4020310DE}" type="datetimeFigureOut">
              <a:rPr lang="ko-KR" altLang="en-US" smtClean="0"/>
              <a:t>2020-06-07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8F883-085F-41F3-A609-F61163AB7ED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58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프로그래밍 입문 정리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202001492 </a:t>
            </a:r>
            <a:r>
              <a:rPr lang="ko-KR" altLang="en-US" dirty="0" smtClean="0"/>
              <a:t>김수민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125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53360" cy="196273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06" y="3020187"/>
            <a:ext cx="3114675" cy="1238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281" y="4687421"/>
            <a:ext cx="1234821" cy="10842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00" y="3020187"/>
            <a:ext cx="4258628" cy="36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55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4" y="0"/>
            <a:ext cx="2677286" cy="19806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714" y="2975527"/>
            <a:ext cx="4679821" cy="35412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140" y="3155632"/>
            <a:ext cx="2667000" cy="2009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1491" y="4146075"/>
            <a:ext cx="15430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000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3200400" cy="19202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405" y="2957703"/>
            <a:ext cx="2724150" cy="11620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130" y="3991356"/>
            <a:ext cx="1362075" cy="685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786" y="3020093"/>
            <a:ext cx="3530758" cy="331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00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58897"/>
          <a:stretch/>
        </p:blipFill>
        <p:spPr>
          <a:xfrm>
            <a:off x="3139647" y="4709160"/>
            <a:ext cx="2916379" cy="18709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-314" t="804" r="314" b="48535"/>
          <a:stretch/>
        </p:blipFill>
        <p:spPr>
          <a:xfrm>
            <a:off x="111634" y="2942653"/>
            <a:ext cx="2916379" cy="23060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099" y="2942653"/>
            <a:ext cx="2571750" cy="2400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851" y="4695253"/>
            <a:ext cx="1724025" cy="647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615184" cy="196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07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46135"/>
          <a:stretch/>
        </p:blipFill>
        <p:spPr>
          <a:xfrm>
            <a:off x="64770" y="0"/>
            <a:ext cx="4306062" cy="18493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75" y="2938081"/>
            <a:ext cx="2609850" cy="2371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59" y="4123943"/>
            <a:ext cx="1428750" cy="857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914" y="3158490"/>
            <a:ext cx="2242885" cy="31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6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" y="0"/>
            <a:ext cx="4136136" cy="19807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42" y="3018826"/>
            <a:ext cx="3347846" cy="334784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137" y="2844899"/>
            <a:ext cx="3438525" cy="18478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760" y="5280074"/>
            <a:ext cx="20097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1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8" y="104585"/>
            <a:ext cx="3526054" cy="18156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15" y="3397377"/>
            <a:ext cx="3125402" cy="33691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63981"/>
          <a:stretch/>
        </p:blipFill>
        <p:spPr>
          <a:xfrm>
            <a:off x="2698626" y="2834640"/>
            <a:ext cx="3197312" cy="18379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779" y="4337113"/>
            <a:ext cx="1085850" cy="1000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514" y="3753612"/>
            <a:ext cx="19526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500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6" y="73914"/>
            <a:ext cx="2382852" cy="18188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239" y="3330130"/>
            <a:ext cx="2076450" cy="19716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1935" y="3930204"/>
            <a:ext cx="8858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49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" y="0"/>
            <a:ext cx="2558291" cy="18928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641" y="3117151"/>
            <a:ext cx="1914525" cy="1647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687" y="3996343"/>
            <a:ext cx="11620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48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" y="0"/>
            <a:ext cx="2778778" cy="19700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885" y="3438906"/>
            <a:ext cx="2571750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887" y="4307395"/>
            <a:ext cx="13144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0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3"/>
            <a:ext cx="4059936" cy="2406206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417951"/>
              </p:ext>
            </p:extLst>
          </p:nvPr>
        </p:nvGraphicFramePr>
        <p:xfrm>
          <a:off x="4059936" y="2237570"/>
          <a:ext cx="8128000" cy="4620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68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39379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312" y="3159442"/>
            <a:ext cx="3381375" cy="904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t="11305"/>
          <a:stretch/>
        </p:blipFill>
        <p:spPr>
          <a:xfrm>
            <a:off x="8256460" y="3307746"/>
            <a:ext cx="3762375" cy="60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480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25"/>
            <a:ext cx="2716213" cy="19556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894" y="3444049"/>
            <a:ext cx="2657475" cy="2219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0777" y="4148743"/>
            <a:ext cx="1457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172"/>
            <a:ext cx="2862072" cy="203333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980" y="3161157"/>
            <a:ext cx="2695575" cy="28765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769" y="4385119"/>
            <a:ext cx="9715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7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" y="0"/>
            <a:ext cx="2344682" cy="192545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986" y="3226117"/>
            <a:ext cx="2552700" cy="2600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944" y="4045266"/>
            <a:ext cx="9429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70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3" y="0"/>
            <a:ext cx="3735385" cy="200348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6" y="2774788"/>
            <a:ext cx="5060341" cy="3975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011" y="3186987"/>
            <a:ext cx="3390900" cy="26860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298" y="4295801"/>
            <a:ext cx="1590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2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09" y="129539"/>
            <a:ext cx="3026283" cy="18247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147" y="3623691"/>
            <a:ext cx="2943225" cy="21526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867" y="6248972"/>
            <a:ext cx="7060869" cy="4471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333" y="2962466"/>
            <a:ext cx="4060461" cy="328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52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" y="0"/>
            <a:ext cx="2316861" cy="18428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194" y="2952559"/>
            <a:ext cx="3771900" cy="16478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94" y="4779195"/>
            <a:ext cx="2514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7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8" y="45720"/>
            <a:ext cx="2242376" cy="19568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4070794"/>
            <a:ext cx="2152650" cy="1057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3461" y="4289868"/>
            <a:ext cx="2419350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26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" y="-1"/>
            <a:ext cx="2841879" cy="19594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19" y="5830062"/>
            <a:ext cx="3171825" cy="647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094" y="3049524"/>
            <a:ext cx="2181225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5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11" y="3207639"/>
            <a:ext cx="2562225" cy="2838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" y="64388"/>
            <a:ext cx="3168148" cy="1855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664" y="6165792"/>
            <a:ext cx="7130421" cy="5629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40296"/>
          <a:stretch/>
        </p:blipFill>
        <p:spPr>
          <a:xfrm>
            <a:off x="18288" y="2818981"/>
            <a:ext cx="3004022" cy="28278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61464"/>
          <a:stretch/>
        </p:blipFill>
        <p:spPr>
          <a:xfrm>
            <a:off x="3004022" y="2818981"/>
            <a:ext cx="3028111" cy="183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56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68" y="0"/>
            <a:ext cx="2921165" cy="18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09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59936" y="2237570"/>
          <a:ext cx="8128000" cy="4620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68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39379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8" y="87439"/>
            <a:ext cx="3877848" cy="26749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05" y="3847697"/>
            <a:ext cx="2876550" cy="1400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3386" y="4437697"/>
            <a:ext cx="20955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6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40"/>
            <a:ext cx="2331720" cy="195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" y="0"/>
            <a:ext cx="2806637" cy="20003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699" y="3433382"/>
            <a:ext cx="5107877" cy="13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479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28155"/>
              </p:ext>
            </p:extLst>
          </p:nvPr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" y="0"/>
            <a:ext cx="2993898" cy="19436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52" y="3338703"/>
            <a:ext cx="274320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6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4" y="0"/>
            <a:ext cx="2950933" cy="19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50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" y="0"/>
            <a:ext cx="2881555" cy="1986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572" y="3116389"/>
            <a:ext cx="22098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42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41448" cy="19536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21" t="9432" r="30293" b="45687"/>
          <a:stretch/>
        </p:blipFill>
        <p:spPr>
          <a:xfrm>
            <a:off x="91440" y="3081528"/>
            <a:ext cx="2916936" cy="3054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58" y="2878836"/>
            <a:ext cx="29337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52472" cy="204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92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8857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2422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613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59936" y="2237570"/>
          <a:ext cx="8128000" cy="46204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682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39379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9" y="65723"/>
            <a:ext cx="3494506" cy="28695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3400806"/>
            <a:ext cx="2247900" cy="2781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279" y="4204335"/>
            <a:ext cx="131445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09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983829"/>
              </p:ext>
            </p:extLst>
          </p:nvPr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532351" cy="195681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945" t="1061"/>
          <a:stretch/>
        </p:blipFill>
        <p:spPr>
          <a:xfrm>
            <a:off x="522514" y="2836505"/>
            <a:ext cx="4711960" cy="38908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102" y="3103886"/>
            <a:ext cx="2695575" cy="30575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305" y="4027810"/>
            <a:ext cx="1495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5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511939"/>
              </p:ext>
            </p:extLst>
          </p:nvPr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75"/>
            <a:ext cx="2672138" cy="1939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177" t="43464" r="46687" b="34685"/>
          <a:stretch/>
        </p:blipFill>
        <p:spPr>
          <a:xfrm>
            <a:off x="3068218" y="3401961"/>
            <a:ext cx="2966756" cy="23499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3968" r="31830" b="60086"/>
          <a:stretch/>
        </p:blipFill>
        <p:spPr>
          <a:xfrm>
            <a:off x="208432" y="3028336"/>
            <a:ext cx="2696314" cy="16419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641" y="3857778"/>
            <a:ext cx="2057400" cy="14382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7709" y="4043197"/>
            <a:ext cx="1949229" cy="106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8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957894"/>
              </p:ext>
            </p:extLst>
          </p:nvPr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698"/>
            <a:ext cx="3261360" cy="179420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960" t="13309" r="26870" b="56672"/>
          <a:stretch/>
        </p:blipFill>
        <p:spPr>
          <a:xfrm>
            <a:off x="132080" y="3484880"/>
            <a:ext cx="2794000" cy="24249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2960" t="44209" r="26870" b="30510"/>
          <a:stretch/>
        </p:blipFill>
        <p:spPr>
          <a:xfrm>
            <a:off x="3261360" y="3665984"/>
            <a:ext cx="2712720" cy="22438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3218" y="3264644"/>
            <a:ext cx="1943100" cy="1095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168" y="4884234"/>
            <a:ext cx="4392843" cy="1705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5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25092"/>
              </p:ext>
            </p:extLst>
          </p:nvPr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560896" cy="19710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230" t="51905" r="8541" b="30470"/>
          <a:stretch/>
        </p:blipFill>
        <p:spPr>
          <a:xfrm>
            <a:off x="2184400" y="5357554"/>
            <a:ext cx="3708400" cy="11988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586" t="12770" r="5210" b="51680"/>
          <a:stretch/>
        </p:blipFill>
        <p:spPr>
          <a:xfrm>
            <a:off x="203200" y="2794000"/>
            <a:ext cx="3962400" cy="24180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0" y="2878137"/>
            <a:ext cx="3962400" cy="19145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3782" y="5138348"/>
            <a:ext cx="4387467" cy="96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4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0" y="2049086"/>
          <a:ext cx="12187936" cy="4808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6984">
                  <a:extLst>
                    <a:ext uri="{9D8B030D-6E8A-4147-A177-3AD203B41FA5}">
                      <a16:colId xmlns:a16="http://schemas.microsoft.com/office/drawing/2014/main" val="946590974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270901550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537329298"/>
                    </a:ext>
                  </a:extLst>
                </a:gridCol>
                <a:gridCol w="3046984">
                  <a:extLst>
                    <a:ext uri="{9D8B030D-6E8A-4147-A177-3AD203B41FA5}">
                      <a16:colId xmlns:a16="http://schemas.microsoft.com/office/drawing/2014/main" val="1862748115"/>
                    </a:ext>
                  </a:extLst>
                </a:gridCol>
              </a:tblGrid>
              <a:tr h="7103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순서도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코드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실행결과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178943"/>
                  </a:ext>
                </a:extLst>
              </a:tr>
              <a:tr h="409861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798003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9" y="71120"/>
            <a:ext cx="2698817" cy="1829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386" t="14578" r="23299" b="52158"/>
          <a:stretch/>
        </p:blipFill>
        <p:spPr>
          <a:xfrm>
            <a:off x="284480" y="3200399"/>
            <a:ext cx="3241040" cy="30095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16237" t="51385" r="34006" b="22240"/>
          <a:stretch/>
        </p:blipFill>
        <p:spPr>
          <a:xfrm>
            <a:off x="3310128" y="2915919"/>
            <a:ext cx="2674112" cy="226792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938" y="2977168"/>
            <a:ext cx="2724150" cy="1476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929" y="4895849"/>
            <a:ext cx="2131615" cy="123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545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</TotalTime>
  <Words>151</Words>
  <Application>Microsoft Office PowerPoint</Application>
  <PresentationFormat>와이드스크린</PresentationFormat>
  <Paragraphs>148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프로그래밍 입문 정리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프로그래밍 입문 정리</dc:title>
  <dc:creator>김수민</dc:creator>
  <cp:lastModifiedBy>김수민</cp:lastModifiedBy>
  <cp:revision>74</cp:revision>
  <dcterms:created xsi:type="dcterms:W3CDTF">2020-05-01T03:56:18Z</dcterms:created>
  <dcterms:modified xsi:type="dcterms:W3CDTF">2020-06-07T05:21:34Z</dcterms:modified>
</cp:coreProperties>
</file>